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Ballard Maj Daniel 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6601" autoAdjust="0"/>
  </p:normalViewPr>
  <p:slideViewPr>
    <p:cSldViewPr>
      <p:cViewPr varScale="1">
        <p:scale>
          <a:sx n="107" d="100"/>
          <a:sy n="107" d="100"/>
        </p:scale>
        <p:origin x="9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4716" cy="46226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8" y="1"/>
            <a:ext cx="3004716" cy="462268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F602DC98-46D4-4AC3-83E1-457A5DFC0D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933"/>
            <a:ext cx="3004716" cy="462268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8" y="8757933"/>
            <a:ext cx="3004716" cy="462268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D8DCDF8E-31BE-426C-8BCB-72C9E990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/>
          <a:lstStyle>
            <a:lvl1pPr algn="r">
              <a:defRPr sz="1200"/>
            </a:lvl1pPr>
          </a:lstStyle>
          <a:p>
            <a:fld id="{7D921CAF-2726-4B62-8D9D-5AF8F4BEA1D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8" rIns="92297" bIns="461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7"/>
            <a:ext cx="5547360" cy="4149090"/>
          </a:xfrm>
          <a:prstGeom prst="rect">
            <a:avLst/>
          </a:prstGeom>
        </p:spPr>
        <p:txBody>
          <a:bodyPr vert="horz" lIns="92297" tIns="46148" rIns="92297" bIns="461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1"/>
            <a:ext cx="3004820" cy="461010"/>
          </a:xfrm>
          <a:prstGeom prst="rect">
            <a:avLst/>
          </a:prstGeom>
        </p:spPr>
        <p:txBody>
          <a:bodyPr vert="horz" lIns="92297" tIns="46148" rIns="92297" bIns="46148" rtlCol="0" anchor="b"/>
          <a:lstStyle>
            <a:lvl1pPr algn="r">
              <a:defRPr sz="1200"/>
            </a:lvl1pPr>
          </a:lstStyle>
          <a:p>
            <a:fld id="{849408D4-2F2D-40BD-B57C-656AE4AF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408D4-2F2D-40BD-B57C-656AE4AF85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9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4FEE-7A52-41EC-A42E-551DC25EDB37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6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F682-DC8B-4AD5-A804-34425AE6D3C3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E11E-91A0-442E-8AB3-A78EA6427315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C781-2DBB-4D24-BC5F-C5DD63D8DFE8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F1A-720A-42C8-B79F-69B2F627A5A5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1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E0817-3052-45FD-AE06-3DF92A7AEB47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95BB-EFCB-4AC3-B72D-10E90E1F9D13}" type="datetime1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6441-D130-4266-BB02-31BB378926E3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3F02-A9E0-4891-A3CE-4F8AD72C3505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0977F-B245-4FC9-8C1B-E88CAE8C7E87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E939-803D-4637-B6AD-448E018B41FD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5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8CEBA-FF7D-485E-B9DB-AF527A62AE1A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34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b="1" dirty="0" smtClean="0"/>
              <a:t>“No Bystanders” </a:t>
            </a:r>
            <a:r>
              <a:rPr lang="en-US" sz="1400" b="1" dirty="0"/>
              <a:t>Tactical Decision Game (TDG) </a:t>
            </a:r>
            <a:r>
              <a:rPr lang="en-US" sz="1400" b="1" dirty="0" smtClean="0"/>
              <a:t>Hazing</a:t>
            </a:r>
          </a:p>
          <a:p>
            <a:pPr marL="0" indent="0" algn="ctr">
              <a:buNone/>
            </a:pPr>
            <a:r>
              <a:rPr lang="en-US" sz="1400" b="1" dirty="0"/>
              <a:t>Resources and References</a:t>
            </a: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 smtClean="0"/>
              <a:t>Resources: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2286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Chain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Command</a:t>
            </a:r>
          </a:p>
          <a:p>
            <a:pPr marL="0" lvl="1" indent="2286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Unit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Equal Opportunity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Representative (</a:t>
            </a:r>
            <a:r>
              <a:rPr lang="en-US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EOR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or Equal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Opportunity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Advisor (</a:t>
            </a:r>
            <a:r>
              <a:rPr lang="en-US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EOA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1" indent="2286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Inspector General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2286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Chaplain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2286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Military Family Life Counselor (</a:t>
            </a:r>
            <a:r>
              <a:rPr lang="en-US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MFLC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1" indent="22860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II MEF </a:t>
            </a:r>
            <a:r>
              <a:rPr lang="en-US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EO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SharePoint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Site  </a:t>
            </a:r>
          </a:p>
          <a:p>
            <a:pPr marL="457200" lvl="3" indent="228600">
              <a:lnSpc>
                <a:spcPct val="107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en-US" sz="1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https</a:t>
            </a:r>
            <a:r>
              <a:rPr lang="en-US" sz="1400" i="1" dirty="0">
                <a:ea typeface="Calibri" panose="020F0502020204030204" pitchFamily="34" charset="0"/>
                <a:cs typeface="Times New Roman" panose="02020603050405020304" pitchFamily="18" charset="0"/>
              </a:rPr>
              <a:t>://</a:t>
            </a:r>
            <a:r>
              <a:rPr lang="en-US" sz="14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eis.usmc.mil/sites/IIMEF/G10/EO/SitePages/Home.aspx</a:t>
            </a:r>
          </a:p>
          <a:p>
            <a:pPr marL="0" lvl="1" indent="2286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References:</a:t>
            </a:r>
          </a:p>
          <a:p>
            <a:pPr marL="0" lvl="1" indent="2286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MCO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5354.1E:  Prohibited </a:t>
            </a: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Activities </a:t>
            </a:r>
            <a:r>
              <a:rPr lang="en-US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and Conduct </a:t>
            </a:r>
            <a:r>
              <a:rPr lang="en-US" sz="1400" dirty="0" smtClean="0"/>
              <a:t>Prevention and Response Policy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07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10468</TotalTime>
  <Words>66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elizabeth.johnson</dc:creator>
  <cp:lastModifiedBy>Bateman GySgt Phillip M</cp:lastModifiedBy>
  <cp:revision>207</cp:revision>
  <cp:lastPrinted>2019-03-20T11:17:32Z</cp:lastPrinted>
  <dcterms:created xsi:type="dcterms:W3CDTF">2014-06-25T15:35:49Z</dcterms:created>
  <dcterms:modified xsi:type="dcterms:W3CDTF">2019-09-18T17:50:33Z</dcterms:modified>
</cp:coreProperties>
</file>